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A5902A-1989-427A-BF45-E324F6C99843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285CA6-A57F-4B09-AC30-E9A704A4B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Настольный теннис: открытое занятие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Тема: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smtClean="0">
                <a:solidFill>
                  <a:srgbClr val="0070C0"/>
                </a:solidFill>
              </a:rPr>
              <a:t>Обучение удару с </a:t>
            </a:r>
            <a:r>
              <a:rPr lang="ru-RU" dirty="0" smtClean="0">
                <a:solidFill>
                  <a:srgbClr val="0070C0"/>
                </a:solidFill>
              </a:rPr>
              <a:t>нижним </a:t>
            </a:r>
            <a:r>
              <a:rPr lang="ru-RU" dirty="0" smtClean="0">
                <a:solidFill>
                  <a:srgbClr val="0070C0"/>
                </a:solidFill>
              </a:rPr>
              <a:t>вращением»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4" name="Picture 2" descr="C:\Users\Имя\Pictures\2015-12-10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357"/>
          <a:stretch>
            <a:fillRect/>
          </a:stretch>
        </p:blipFill>
        <p:spPr bwMode="auto">
          <a:xfrm>
            <a:off x="2143108" y="3143248"/>
            <a:ext cx="5182985" cy="242528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мя\Pictures\2015-12-10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854"/>
          <a:stretch>
            <a:fillRect/>
          </a:stretch>
        </p:blipFill>
        <p:spPr bwMode="auto">
          <a:xfrm>
            <a:off x="500034" y="857232"/>
            <a:ext cx="3903136" cy="186511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Имя\Pictures\2015-12-10\006.JPG"/>
          <p:cNvPicPr>
            <a:picLocks noChangeAspect="1" noChangeArrowheads="1"/>
          </p:cNvPicPr>
          <p:nvPr/>
        </p:nvPicPr>
        <p:blipFill>
          <a:blip r:embed="rId3" cstate="print"/>
          <a:srcRect t="29489"/>
          <a:stretch>
            <a:fillRect/>
          </a:stretch>
        </p:blipFill>
        <p:spPr bwMode="auto">
          <a:xfrm>
            <a:off x="1428728" y="2714620"/>
            <a:ext cx="4788024" cy="223611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Users\Имя\Pictures\2015-12-10\010.JPG"/>
          <p:cNvPicPr>
            <a:picLocks noChangeAspect="1" noChangeArrowheads="1"/>
          </p:cNvPicPr>
          <p:nvPr/>
        </p:nvPicPr>
        <p:blipFill>
          <a:blip r:embed="rId4" cstate="print"/>
          <a:srcRect l="27919" t="39998"/>
          <a:stretch>
            <a:fillRect/>
          </a:stretch>
        </p:blipFill>
        <p:spPr bwMode="auto">
          <a:xfrm>
            <a:off x="5357818" y="4500570"/>
            <a:ext cx="2880320" cy="158804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167656" cy="43810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Общая физическая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подготовка: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* бег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* приставной шаг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* гусиный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шаг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* разминка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суставов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мя\Pictures\2015-12-10\044.JPG"/>
          <p:cNvPicPr>
            <a:picLocks noChangeAspect="1" noChangeArrowheads="1"/>
          </p:cNvPicPr>
          <p:nvPr/>
        </p:nvPicPr>
        <p:blipFill>
          <a:blip r:embed="rId2" cstate="print"/>
          <a:srcRect l="29525" t="25032" r="41338"/>
          <a:stretch>
            <a:fillRect/>
          </a:stretch>
        </p:blipFill>
        <p:spPr bwMode="auto">
          <a:xfrm>
            <a:off x="6012160" y="1844824"/>
            <a:ext cx="2520280" cy="42949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C:\Users\Имя\Pictures\2015-12-10\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861616" cy="43204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C:\Users\Имя\Pictures\2015-12-10\032.JPG"/>
          <p:cNvPicPr>
            <a:picLocks noChangeAspect="1" noChangeArrowheads="1"/>
          </p:cNvPicPr>
          <p:nvPr/>
        </p:nvPicPr>
        <p:blipFill>
          <a:blip r:embed="rId4" cstate="print"/>
          <a:srcRect l="19880" t="24800" r="10368" b="9051"/>
          <a:stretch>
            <a:fillRect/>
          </a:stretch>
        </p:blipFill>
        <p:spPr bwMode="auto">
          <a:xfrm>
            <a:off x="3275856" y="2636912"/>
            <a:ext cx="2592288" cy="371168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183880" cy="207170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Специальная </a:t>
            </a:r>
            <a:br>
              <a:rPr lang="ru-RU" sz="2400" dirty="0" smtClean="0"/>
            </a:br>
            <a:r>
              <a:rPr lang="ru-RU" sz="2400" dirty="0" smtClean="0"/>
              <a:t>физическая </a:t>
            </a:r>
            <a:r>
              <a:rPr lang="ru-RU" sz="2400" dirty="0" smtClean="0"/>
              <a:t>подготовка: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>* сила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* скоростно-силовые качества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* координация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мя\Pictures\2015-12-10\067.JPG"/>
          <p:cNvPicPr>
            <a:picLocks noChangeAspect="1" noChangeArrowheads="1"/>
          </p:cNvPicPr>
          <p:nvPr/>
        </p:nvPicPr>
        <p:blipFill>
          <a:blip r:embed="rId2" cstate="print"/>
          <a:srcRect t="18845"/>
          <a:stretch>
            <a:fillRect/>
          </a:stretch>
        </p:blipFill>
        <p:spPr bwMode="auto">
          <a:xfrm>
            <a:off x="4286248" y="2643182"/>
            <a:ext cx="4427984" cy="238013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C:\Users\Имя\Pictures\2015-12-10\073.JPG"/>
          <p:cNvPicPr>
            <a:picLocks noChangeAspect="1" noChangeArrowheads="1"/>
          </p:cNvPicPr>
          <p:nvPr/>
        </p:nvPicPr>
        <p:blipFill>
          <a:blip r:embed="rId3" cstate="print"/>
          <a:srcRect l="15877" t="17998" r="26172"/>
          <a:stretch>
            <a:fillRect/>
          </a:stretch>
        </p:blipFill>
        <p:spPr bwMode="auto">
          <a:xfrm>
            <a:off x="571472" y="785794"/>
            <a:ext cx="2232248" cy="20921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1" name="Picture 5" descr="C:\Users\Имя\Pictures\2015-12-10\097.JPG"/>
          <p:cNvPicPr>
            <a:picLocks noChangeAspect="1" noChangeArrowheads="1"/>
          </p:cNvPicPr>
          <p:nvPr/>
        </p:nvPicPr>
        <p:blipFill>
          <a:blip r:embed="rId4" cstate="print"/>
          <a:srcRect t="18232" r="18020"/>
          <a:stretch>
            <a:fillRect/>
          </a:stretch>
        </p:blipFill>
        <p:spPr bwMode="auto">
          <a:xfrm>
            <a:off x="571472" y="2857496"/>
            <a:ext cx="3275856" cy="216411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59557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Специальные упражнения</a:t>
            </a:r>
            <a:br>
              <a:rPr lang="ru-RU" sz="2400" dirty="0" smtClean="0"/>
            </a:br>
            <a:r>
              <a:rPr lang="ru-RU" sz="2400" dirty="0" smtClean="0"/>
              <a:t> техники</a:t>
            </a:r>
            <a:br>
              <a:rPr lang="ru-RU" sz="2400" dirty="0" smtClean="0"/>
            </a:br>
            <a:r>
              <a:rPr lang="ru-RU" sz="2400" dirty="0" smtClean="0"/>
              <a:t> настольного </a:t>
            </a:r>
            <a:r>
              <a:rPr lang="ru-RU" sz="2400" dirty="0" smtClean="0"/>
              <a:t>тенниса: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>* упражнения с ракеткой и мячом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* передвижения у стола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Имя\Pictures\2015-12-10\05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26863"/>
          <a:stretch>
            <a:fillRect/>
          </a:stretch>
        </p:blipFill>
        <p:spPr bwMode="auto">
          <a:xfrm>
            <a:off x="3143240" y="4429132"/>
            <a:ext cx="3642435" cy="17644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мя\Pictures\2015-12-10\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00" r="9476"/>
          <a:stretch>
            <a:fillRect/>
          </a:stretch>
        </p:blipFill>
        <p:spPr bwMode="auto">
          <a:xfrm>
            <a:off x="2195736" y="2276872"/>
            <a:ext cx="6120680" cy="425439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Users\Имя\Pictures\2015-12-10\125.JPG"/>
          <p:cNvPicPr>
            <a:picLocks noChangeAspect="1" noChangeArrowheads="1"/>
          </p:cNvPicPr>
          <p:nvPr/>
        </p:nvPicPr>
        <p:blipFill>
          <a:blip r:embed="rId3" cstate="print"/>
          <a:srcRect l="38975" t="40488" r="15351" b="19087"/>
          <a:stretch>
            <a:fillRect/>
          </a:stretch>
        </p:blipFill>
        <p:spPr bwMode="auto">
          <a:xfrm>
            <a:off x="500034" y="571480"/>
            <a:ext cx="4176464" cy="24482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3863400" cy="1627624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>Техника выполнения удара </a:t>
            </a:r>
            <a:r>
              <a:rPr lang="ru-RU" sz="3100" dirty="0" smtClean="0"/>
              <a:t>слева и справа с нижним вращением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Имя\Pictures\2015-12-10\130.JPG"/>
          <p:cNvPicPr>
            <a:picLocks noChangeAspect="1" noChangeArrowheads="1"/>
          </p:cNvPicPr>
          <p:nvPr/>
        </p:nvPicPr>
        <p:blipFill>
          <a:blip r:embed="rId2" cstate="print"/>
          <a:srcRect t="19087"/>
          <a:stretch>
            <a:fillRect/>
          </a:stretch>
        </p:blipFill>
        <p:spPr bwMode="auto">
          <a:xfrm>
            <a:off x="3143240" y="785794"/>
            <a:ext cx="5516163" cy="2956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6" name="Picture 2" descr="C:\Users\Имя\Pictures\2015-12-10\1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6232" r="54920" b="18745"/>
          <a:stretch>
            <a:fillRect/>
          </a:stretch>
        </p:blipFill>
        <p:spPr bwMode="auto">
          <a:xfrm>
            <a:off x="395536" y="836712"/>
            <a:ext cx="2850347" cy="23042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8" name="Picture 4" descr="C:\Users\Имя\Pictures\2015-12-10\151.JPG"/>
          <p:cNvPicPr>
            <a:picLocks noChangeAspect="1" noChangeArrowheads="1"/>
          </p:cNvPicPr>
          <p:nvPr/>
        </p:nvPicPr>
        <p:blipFill>
          <a:blip r:embed="rId4" cstate="print"/>
          <a:srcRect l="10626" t="21465"/>
          <a:stretch>
            <a:fillRect/>
          </a:stretch>
        </p:blipFill>
        <p:spPr bwMode="auto">
          <a:xfrm>
            <a:off x="1071538" y="3071810"/>
            <a:ext cx="4968552" cy="28917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0515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Подвижные игры вокруг стола «Круговая</a:t>
            </a: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539</TotalTime>
  <Words>21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 Настольный теннис: открытое занятие  Тема:  «Обучение удару с нижним вращением» </vt:lpstr>
      <vt:lpstr>Общая физическая  подготовка: * бег * приставной шаг * гусиный  шаг * разминка  суставов </vt:lpstr>
      <vt:lpstr>Специальная  физическая подготовка: * сила * скоростно-силовые качества * координация</vt:lpstr>
      <vt:lpstr>Специальные упражнения  техники  настольного тенниса: * упражнения с ракеткой и мячом * передвижения у стола </vt:lpstr>
      <vt:lpstr>Техника выполнения удара слева и справа с нижним вращением</vt:lpstr>
      <vt:lpstr>Подвижные игры вокруг стола «Круговая"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Настольный теннис</dc:title>
  <dc:creator>Имя</dc:creator>
  <cp:lastModifiedBy>Ввести имя</cp:lastModifiedBy>
  <cp:revision>59</cp:revision>
  <dcterms:created xsi:type="dcterms:W3CDTF">2015-12-15T05:59:42Z</dcterms:created>
  <dcterms:modified xsi:type="dcterms:W3CDTF">2016-10-04T12:00:47Z</dcterms:modified>
</cp:coreProperties>
</file>